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56" y="6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CFF2E-F724-4EE6-BD93-FBB0C5417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44BB20-FAEB-4062-A648-7A2484D79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93633-BDD4-481F-BFFD-B481DBE5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40FB82-169F-4422-A073-7FA0DCFF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A93BA5-4D51-4FA5-B9A1-7520E9D7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C739D-AEBA-4773-9BED-4ACC4C2F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9B3704-E1A7-469D-968E-652D5DBF6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95DB80-8E20-40D7-8913-50F8F21D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A5D311-4CF3-46DB-9297-03D3ECFC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CF7242-E3A3-44B9-805B-E09B59B5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6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812C41-266F-4BD5-A230-E68609C30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3E154A-03AD-45E7-A549-28AA9F03D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8281DE-78BA-419E-99A6-1D388CE8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57340-2E8E-4A3B-BBA4-4D157FB4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9DCC-7229-4A28-B41C-A600842A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0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38CD7-A1C9-4A11-9E38-6B004AC0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3074F-223C-42F3-892B-5D2F3B47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A70EFC-E8D9-44EA-B530-0D9340F79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1AC08-774D-49AC-B94A-843B2AB3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12C00-54A0-4983-A4AF-E4F8C81F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17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01797-68B9-49EC-B246-010DCAD1E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6AD5B-3892-425D-A8A1-4300A52D7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CE4AE-68AD-4A48-BF30-7A25E437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7C5C7-0A88-4FDC-8E8D-3C0B88DD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F0AE42-C9E8-417F-A6E6-3547845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53472-E080-443F-A070-28872223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1DFA6-842F-4CFA-A4AE-49C3FBAE6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D23276-3103-47C2-B12D-A529764B3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8E116D-8448-4EB7-8E5D-0EDB2B48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BB64E-914E-4D40-8412-CFF91295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155A17-73CA-4FF4-93D1-99D47C34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54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4C365-3B57-40BC-9CDD-80C629F8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9CDCAC-FA1C-4991-A57A-23EDFDEE0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AF0035-B201-4627-9B78-A022354F3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C378D0-EA7F-45C3-BA88-2F2F72FFF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6CF1A2-5312-435E-BCE9-66C26EB36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3E3B11-D033-4233-9F14-28291988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F64DA3-1940-4BE6-9993-4A6B6D3B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7F246C-3E22-4D6E-88FF-953D55F0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2CC40-D1E2-4F49-A67A-F4DCB697C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BCFA2E-0CC8-4D77-B31B-74ADCCC3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E488AD-7173-47CA-A8C9-9EFF5E6A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C530F3-4DD1-43A5-B408-91DD609D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68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9EC1FB-1A3B-4E86-A94C-89352754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4A01F9-C791-4957-8343-33731B9B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86235-B014-4997-985B-0BB8B155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58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22135-F959-48D2-98AD-548D1751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205BCF-3116-476B-8CCC-B0494F6B2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240616-6CBD-460C-A5C7-5D5C1D12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984482-A052-423F-AE79-E84D3C5A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40FA4D-3268-4AD8-A0A1-BED7B102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1344D0-D42D-40DF-9D69-0BDEED1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65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B60FD-5D5A-42B2-B5BE-F991BD62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3A3AFD-86C5-47A5-BC48-4EE198710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44C950-5A90-4F5D-ADC1-96BC85C34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F80FAB-0431-4B67-B007-E3C00B73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489421-AB7F-4E80-98BF-F725AE34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C6B4F-D779-4158-B7B3-BB0613B0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26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6ED069-FDD3-47BE-BAEB-85F2090C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2A3761-0790-45C7-B889-6ECBCAA7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0B733-A924-44D9-9744-BBB0F0A6C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23B9-0FE2-4EBB-927B-D1BA03084955}" type="datetimeFigureOut">
              <a:rPr lang="zh-CN" altLang="en-US" smtClean="0"/>
              <a:t>2024/7/3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8D46B-B61D-420C-A4F0-D21C20E65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F48E43-FF46-48F6-A2D7-FBFCEB5A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50434-50FF-4CB3-AFBE-5C35653622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9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67C2209-A6D2-435F-8ABD-7BD51479C5B9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27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F4DF5F9-2907-4948-99C4-ECE11373F58A}"/>
                </a:ext>
              </a:extLst>
            </p:cNvPr>
            <p:cNvGrpSpPr/>
            <p:nvPr/>
          </p:nvGrpSpPr>
          <p:grpSpPr>
            <a:xfrm>
              <a:off x="808572" y="231201"/>
              <a:ext cx="10574856" cy="6395596"/>
              <a:chOff x="808572" y="222019"/>
              <a:chExt cx="10574856" cy="639559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7B84460-AE8E-4BE1-8AA6-BEC9F155A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072"/>
              <a:stretch/>
            </p:blipFill>
            <p:spPr>
              <a:xfrm>
                <a:off x="808572" y="222019"/>
                <a:ext cx="5177792" cy="2897675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DA355C9-0C28-4BAF-863D-87E5DB3429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248"/>
              <a:stretch/>
            </p:blipFill>
            <p:spPr>
              <a:xfrm>
                <a:off x="6205636" y="222020"/>
                <a:ext cx="5177792" cy="2897675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32933E75-93AD-46D7-917B-887592EF3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572" y="3239536"/>
                <a:ext cx="10574856" cy="33780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509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3DF0669-1C1D-4737-BA96-3211BEF71FC0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39436" y="239138"/>
              <a:ext cx="11513128" cy="63797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C6211C1-0B9F-4B90-8AEE-B567B5520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5" t="413" r="190" b="575"/>
            <a:stretch/>
          </p:blipFill>
          <p:spPr>
            <a:xfrm>
              <a:off x="4336143" y="235921"/>
              <a:ext cx="7516422" cy="637972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1BA75DC-9B36-4CE1-B3B9-D5BC512C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7" t="1424" r="38517" b="1"/>
            <a:stretch/>
          </p:blipFill>
          <p:spPr>
            <a:xfrm>
              <a:off x="339434" y="235921"/>
              <a:ext cx="3706423" cy="489367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E609029-E7FE-4A9C-BC31-367D79F56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17" t="98" r="228" b="50753"/>
            <a:stretch/>
          </p:blipFill>
          <p:spPr>
            <a:xfrm>
              <a:off x="484989" y="5106876"/>
              <a:ext cx="1343396" cy="150876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3C5FA96-41A5-4306-93FA-6B52BBE9B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17" t="50717" r="228"/>
            <a:stretch/>
          </p:blipFill>
          <p:spPr>
            <a:xfrm>
              <a:off x="2500084" y="5109191"/>
              <a:ext cx="1343396" cy="1512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347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368C3EC-AF23-41D3-9EF7-16EF0148BBBD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27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ECC0D10-7007-40DF-BAF2-C5D0D29C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" t="2156" r="524" b="1447"/>
            <a:stretch/>
          </p:blipFill>
          <p:spPr>
            <a:xfrm>
              <a:off x="472926" y="278484"/>
              <a:ext cx="11246148" cy="6301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85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6D615E-10B9-4E30-81B8-6A1E2EE930F2}"/>
              </a:ext>
            </a:extLst>
          </p:cNvPr>
          <p:cNvSpPr/>
          <p:nvPr/>
        </p:nvSpPr>
        <p:spPr>
          <a:xfrm>
            <a:off x="232484" y="123951"/>
            <a:ext cx="11727032" cy="66100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90F1C4F-B7B5-41FF-856E-C86C92E147A1}"/>
              </a:ext>
            </a:extLst>
          </p:cNvPr>
          <p:cNvSpPr/>
          <p:nvPr/>
        </p:nvSpPr>
        <p:spPr>
          <a:xfrm>
            <a:off x="352595" y="231201"/>
            <a:ext cx="11486810" cy="639559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EA95FB-2989-4780-8695-D16BD9C81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4" b="33161"/>
          <a:stretch/>
        </p:blipFill>
        <p:spPr>
          <a:xfrm>
            <a:off x="352595" y="231200"/>
            <a:ext cx="5623662" cy="63056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2CF4CE7-9EBF-490A-BC05-6A7C0273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49" y="231200"/>
            <a:ext cx="5455456" cy="63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DCC14C-2D9F-4613-BCF5-BD22CE94EA8E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D115DD2-7C62-4CFF-BA4A-3CE0F4658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8" t="20227" r="378"/>
            <a:stretch/>
          </p:blipFill>
          <p:spPr>
            <a:xfrm>
              <a:off x="352594" y="3809278"/>
              <a:ext cx="11486809" cy="281752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E2B60D5-0232-4CB3-A8BF-BD92BEB4E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9" t="20310" r="383"/>
            <a:stretch/>
          </p:blipFill>
          <p:spPr>
            <a:xfrm>
              <a:off x="352594" y="666507"/>
              <a:ext cx="11486810" cy="2722562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8CFA395-7214-48D6-B9A2-FB6D52116AC3}"/>
                </a:ext>
              </a:extLst>
            </p:cNvPr>
            <p:cNvSpPr txBox="1"/>
            <p:nvPr/>
          </p:nvSpPr>
          <p:spPr>
            <a:xfrm>
              <a:off x="352596" y="305105"/>
              <a:ext cx="28532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amera front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D87444B-4278-4B84-B733-E0398A364CEB}"/>
                </a:ext>
              </a:extLst>
            </p:cNvPr>
            <p:cNvSpPr txBox="1"/>
            <p:nvPr/>
          </p:nvSpPr>
          <p:spPr>
            <a:xfrm>
              <a:off x="3325953" y="305105"/>
              <a:ext cx="29224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Gump walks to the bed. Gump stands.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740BE2-6657-4F17-B9A2-73184EA14B64}"/>
                </a:ext>
              </a:extLst>
            </p:cNvPr>
            <p:cNvSpPr txBox="1"/>
            <p:nvPr/>
          </p:nvSpPr>
          <p:spPr>
            <a:xfrm>
              <a:off x="6297386" y="305105"/>
              <a:ext cx="2781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Gump sits on the sofa.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FDE729E-6A2F-435D-9C28-A3F363F7DCBE}"/>
                </a:ext>
              </a:extLst>
            </p:cNvPr>
            <p:cNvSpPr txBox="1"/>
            <p:nvPr/>
          </p:nvSpPr>
          <p:spPr>
            <a:xfrm>
              <a:off x="9078686" y="305105"/>
              <a:ext cx="26116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Gump runs to the road.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D8CEFC8-594B-4F2D-94C7-0023B0B2AFE0}"/>
                </a:ext>
              </a:extLst>
            </p:cNvPr>
            <p:cNvSpPr txBox="1"/>
            <p:nvPr/>
          </p:nvSpPr>
          <p:spPr>
            <a:xfrm>
              <a:off x="352596" y="3496319"/>
              <a:ext cx="28532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is an organized office room$...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B20435-EC19-40AD-9571-B40D92D0AA75}"/>
                </a:ext>
              </a:extLst>
            </p:cNvPr>
            <p:cNvSpPr txBox="1"/>
            <p:nvPr/>
          </p:nvSpPr>
          <p:spPr>
            <a:xfrm>
              <a:off x="3110777" y="3492881"/>
              <a:ext cx="3591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man sits on the chair and is typing the laptop.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3B11995-12D3-4B21-9B1D-9D3B8B1268D7}"/>
                </a:ext>
              </a:extLst>
            </p:cNvPr>
            <p:cNvSpPr txBox="1"/>
            <p:nvPr/>
          </p:nvSpPr>
          <p:spPr>
            <a:xfrm>
              <a:off x="6297386" y="3496319"/>
              <a:ext cx="2781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right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5E607B4-5896-4BA3-990F-03A80A304689}"/>
                </a:ext>
              </a:extLst>
            </p:cNvPr>
            <p:cNvSpPr txBox="1"/>
            <p:nvPr/>
          </p:nvSpPr>
          <p:spPr>
            <a:xfrm>
              <a:off x="9078686" y="3496319"/>
              <a:ext cx="26116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 man sits on the armchair.</a:t>
              </a:r>
              <a:endParaRPr lang="zh-CN" altLang="en-US" sz="14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56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C66A280-F364-456F-8F47-FE95F90BE4E0}"/>
              </a:ext>
            </a:extLst>
          </p:cNvPr>
          <p:cNvGrpSpPr/>
          <p:nvPr/>
        </p:nvGrpSpPr>
        <p:grpSpPr>
          <a:xfrm>
            <a:off x="232484" y="123951"/>
            <a:ext cx="11727032" cy="6610097"/>
            <a:chOff x="232484" y="123951"/>
            <a:chExt cx="11727032" cy="661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6D615E-10B9-4E30-81B8-6A1E2EE930F2}"/>
                </a:ext>
              </a:extLst>
            </p:cNvPr>
            <p:cNvSpPr/>
            <p:nvPr/>
          </p:nvSpPr>
          <p:spPr>
            <a:xfrm>
              <a:off x="232484" y="123951"/>
              <a:ext cx="11727032" cy="66100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90F1C4F-B7B5-41FF-856E-C86C92E147A1}"/>
                </a:ext>
              </a:extLst>
            </p:cNvPr>
            <p:cNvSpPr/>
            <p:nvPr/>
          </p:nvSpPr>
          <p:spPr>
            <a:xfrm>
              <a:off x="352595" y="231201"/>
              <a:ext cx="11486810" cy="6395596"/>
            </a:xfrm>
            <a:prstGeom prst="roundRect">
              <a:avLst>
                <a:gd name="adj" fmla="val 27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75F2204-C2EE-4433-8483-EB50DDD3F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039" y="1269545"/>
              <a:ext cx="11484366" cy="431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9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52</Words>
  <Application>Microsoft Office PowerPoint</Application>
  <PresentationFormat>宽屏</PresentationFormat>
  <Paragraphs>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jiaqi zhang</dc:creator>
  <cp:lastModifiedBy>jiaqi zhang</cp:lastModifiedBy>
  <cp:revision>25</cp:revision>
  <dcterms:created xsi:type="dcterms:W3CDTF">2024-07-03T02:09:32Z</dcterms:created>
  <dcterms:modified xsi:type="dcterms:W3CDTF">2024-07-03T04:49:14Z</dcterms:modified>
</cp:coreProperties>
</file>